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8" r:id="rId2"/>
    <p:sldId id="286" r:id="rId3"/>
    <p:sldId id="267" r:id="rId4"/>
    <p:sldId id="260" r:id="rId5"/>
    <p:sldId id="291" r:id="rId6"/>
    <p:sldId id="292" r:id="rId7"/>
    <p:sldId id="293" r:id="rId8"/>
    <p:sldId id="294" r:id="rId9"/>
    <p:sldId id="295" r:id="rId10"/>
    <p:sldId id="296" r:id="rId11"/>
    <p:sldId id="262" r:id="rId12"/>
    <p:sldId id="263" r:id="rId13"/>
    <p:sldId id="266" r:id="rId14"/>
    <p:sldId id="265" r:id="rId15"/>
    <p:sldId id="268" r:id="rId16"/>
    <p:sldId id="271" r:id="rId17"/>
    <p:sldId id="273" r:id="rId18"/>
    <p:sldId id="274" r:id="rId19"/>
    <p:sldId id="275" r:id="rId20"/>
    <p:sldId id="276" r:id="rId21"/>
    <p:sldId id="278" r:id="rId22"/>
    <p:sldId id="279" r:id="rId23"/>
    <p:sldId id="297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18391-084E-47DF-9C4B-4CBDBC954965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63306-7652-4FD7-8903-85F7D1DA5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9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factual</a:t>
            </a:r>
            <a:r>
              <a:rPr lang="en-US" baseline="0" dirty="0" smtClean="0"/>
              <a:t> question as well as a value question. Demonstrate how to answer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3306-7652-4FD7-8903-85F7D1DA5C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51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3306-7652-4FD7-8903-85F7D1DA5C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68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type of question is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3306-7652-4FD7-8903-85F7D1DA5C3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49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type</a:t>
            </a:r>
            <a:r>
              <a:rPr lang="en-US" baseline="0" dirty="0" smtClean="0"/>
              <a:t> of question is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3306-7652-4FD7-8903-85F7D1DA5C3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06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Shock question? How would you answer it using the FLASH Protocol?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3306-7652-4FD7-8903-85F7D1DA5C3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62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3306-7652-4FD7-8903-85F7D1DA5C3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60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8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3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2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9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0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9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8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5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0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4E6F9-3ED2-4203-8230-707754C6F1C4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53548-A9B4-4F3F-AFC2-E0142D56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6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Holly Frazier</a:t>
            </a:r>
          </a:p>
          <a:p>
            <a:r>
              <a:rPr lang="en-US" dirty="0" smtClean="0"/>
              <a:t>School District #91, Idaho Falls</a:t>
            </a:r>
          </a:p>
          <a:p>
            <a:r>
              <a:rPr lang="en-US" dirty="0" err="1" smtClean="0"/>
              <a:t>Taylorview</a:t>
            </a:r>
            <a:r>
              <a:rPr lang="en-US" dirty="0" smtClean="0"/>
              <a:t> Middle School </a:t>
            </a:r>
          </a:p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Health</a:t>
            </a:r>
          </a:p>
          <a:p>
            <a:r>
              <a:rPr lang="en-US" dirty="0" smtClean="0"/>
              <a:t>33 years teaching. (Retirement 2021)!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9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Universal: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Is forcing someone to have sex rape?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Non- Universal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had sex with a female and I am one. Is that a problem?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Universal Values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majority of our society holds these values.</a:t>
            </a:r>
          </a:p>
          <a:p>
            <a:endParaRPr lang="en-US" dirty="0" smtClean="0"/>
          </a:p>
          <a:p>
            <a:r>
              <a:rPr lang="en-US" dirty="0" smtClean="0"/>
              <a:t>We are obligated to teach these values.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5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Universal Values</a:t>
            </a:r>
            <a:br>
              <a:rPr lang="en-US" dirty="0" smtClean="0"/>
            </a:b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Forcing someone to have sex with you is wrong.  </a:t>
            </a:r>
          </a:p>
          <a:p>
            <a:r>
              <a:rPr lang="en-US" dirty="0" smtClean="0"/>
              <a:t>Knowingly spreading disease is wrong.  </a:t>
            </a:r>
          </a:p>
          <a:p>
            <a:r>
              <a:rPr lang="en-US" dirty="0" smtClean="0"/>
              <a:t>Elementary school age children should not have sex.   </a:t>
            </a:r>
          </a:p>
          <a:p>
            <a:r>
              <a:rPr lang="en-US" dirty="0" smtClean="0"/>
              <a:t>Sex between children and adults is wrong.   </a:t>
            </a:r>
            <a:endParaRPr lang="en-US" dirty="0" smtClean="0"/>
          </a:p>
          <a:p>
            <a:r>
              <a:rPr lang="en-US" dirty="0" smtClean="0"/>
              <a:t>Sex with animals is wrong</a:t>
            </a:r>
            <a:r>
              <a:rPr lang="en-US" dirty="0" smtClean="0"/>
              <a:t>.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1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Non-Universal Values in the Classroom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There is no large consensus on these issues</a:t>
            </a:r>
          </a:p>
          <a:p>
            <a:endParaRPr lang="en-US" sz="2800" dirty="0" smtClean="0"/>
          </a:p>
          <a:p>
            <a:r>
              <a:rPr lang="en-US" sz="2800" dirty="0" smtClean="0"/>
              <a:t>It is not helpful or educational to express our own personal beliefs on non-universal issues at school.</a:t>
            </a:r>
          </a:p>
          <a:p>
            <a:endParaRPr lang="en-US" sz="2800" dirty="0" smtClean="0"/>
          </a:p>
          <a:p>
            <a:r>
              <a:rPr lang="en-US" sz="2800" dirty="0" smtClean="0"/>
              <a:t>Families have the role of teaching values on non-universal issues, not schools.</a:t>
            </a:r>
          </a:p>
          <a:p>
            <a:endParaRPr lang="en-US" sz="2800" dirty="0" smtClean="0"/>
          </a:p>
          <a:p>
            <a:r>
              <a:rPr lang="en-US" sz="2800" dirty="0" smtClean="0"/>
              <a:t>Schools must teach about these topics in a way that respects the diversity of values.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957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Non-Universal Values</a:t>
            </a:r>
            <a:br>
              <a:rPr lang="en-US" dirty="0" smtClean="0"/>
            </a:br>
            <a:r>
              <a:rPr lang="en-US" sz="3100" dirty="0" smtClean="0"/>
              <a:t>Examples include . . </a:t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Sex outside of marriage  </a:t>
            </a:r>
          </a:p>
          <a:p>
            <a:r>
              <a:rPr lang="en-US" dirty="0" smtClean="0"/>
              <a:t>Same-sex relationships </a:t>
            </a:r>
          </a:p>
          <a:p>
            <a:r>
              <a:rPr lang="en-US" dirty="0" smtClean="0"/>
              <a:t>Birth control </a:t>
            </a:r>
          </a:p>
          <a:p>
            <a:r>
              <a:rPr lang="en-US" dirty="0" smtClean="0"/>
              <a:t>Masturbation </a:t>
            </a:r>
          </a:p>
          <a:p>
            <a:r>
              <a:rPr lang="en-US" dirty="0" smtClean="0"/>
              <a:t>Cohabitation  </a:t>
            </a:r>
          </a:p>
          <a:p>
            <a:r>
              <a:rPr lang="en-US" dirty="0" smtClean="0"/>
              <a:t>Abortion   </a:t>
            </a:r>
          </a:p>
          <a:p>
            <a:r>
              <a:rPr lang="en-US" dirty="0" smtClean="0"/>
              <a:t>What age/under what circumstances it's ok to start having sex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6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and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Partner </a:t>
            </a:r>
            <a:r>
              <a:rPr lang="en-US" dirty="0" smtClean="0"/>
              <a:t>up with the </a:t>
            </a:r>
            <a:r>
              <a:rPr lang="en-US" dirty="0" smtClean="0"/>
              <a:t>person </a:t>
            </a:r>
            <a:r>
              <a:rPr lang="en-US" dirty="0" smtClean="0"/>
              <a:t>nearest you.</a:t>
            </a:r>
          </a:p>
          <a:p>
            <a:r>
              <a:rPr lang="en-US" dirty="0" smtClean="0"/>
              <a:t>In each pair, pick a “teacher” and an “asker”.</a:t>
            </a:r>
          </a:p>
          <a:p>
            <a:r>
              <a:rPr lang="en-US" dirty="0" smtClean="0"/>
              <a:t>“Teacher” answers the question on the screen.</a:t>
            </a:r>
          </a:p>
          <a:p>
            <a:r>
              <a:rPr lang="en-US" dirty="0" smtClean="0"/>
              <a:t>We’ll discuss as a group.</a:t>
            </a:r>
          </a:p>
          <a:p>
            <a:r>
              <a:rPr lang="en-US" dirty="0" smtClean="0"/>
              <a:t>Then switch roles, “asker” becomes the “teacher”.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1676400"/>
            <a:ext cx="5840413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0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55850"/>
            <a:ext cx="7772400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08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Why do guys get hard?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51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 </a:t>
            </a:r>
            <a:r>
              <a:rPr lang="en-US" dirty="0" smtClean="0"/>
              <a:t>Question </a:t>
            </a:r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Technique to use when answering all questions. </a:t>
            </a:r>
            <a:r>
              <a:rPr lang="en-US" dirty="0" smtClean="0"/>
              <a:t>Verbal or written. </a:t>
            </a:r>
            <a:endParaRPr lang="en-US" dirty="0" smtClean="0"/>
          </a:p>
          <a:p>
            <a:r>
              <a:rPr lang="en-US" dirty="0" smtClean="0"/>
              <a:t>Have a Question box available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Answer all questions if possible, or find the answers.</a:t>
            </a:r>
          </a:p>
          <a:p>
            <a:r>
              <a:rPr lang="en-US" dirty="0" smtClean="0"/>
              <a:t>Medically correct.</a:t>
            </a:r>
          </a:p>
          <a:p>
            <a:r>
              <a:rPr lang="en-US" dirty="0" smtClean="0"/>
              <a:t>No “How to questions”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My penis is only 8 inches is that small?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3954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What is a BJ??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074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a </a:t>
            </a:r>
            <a:r>
              <a:rPr lang="en-US" sz="5400" dirty="0" smtClean="0"/>
              <a:t>dildo?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2603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die from masturbating?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Thank you!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43283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 question as written.</a:t>
            </a:r>
          </a:p>
          <a:p>
            <a:r>
              <a:rPr lang="en-US" dirty="0" smtClean="0"/>
              <a:t>Validate </a:t>
            </a:r>
            <a:r>
              <a:rPr lang="en-US" dirty="0" smtClean="0"/>
              <a:t>the student for asking the question.</a:t>
            </a:r>
          </a:p>
          <a:p>
            <a:r>
              <a:rPr lang="en-US" dirty="0" smtClean="0"/>
              <a:t>Identify </a:t>
            </a:r>
            <a:r>
              <a:rPr lang="en-US" dirty="0" smtClean="0"/>
              <a:t>the type of question?</a:t>
            </a:r>
            <a:endParaRPr lang="en-US" dirty="0" smtClean="0"/>
          </a:p>
          <a:p>
            <a:r>
              <a:rPr lang="en-US" dirty="0" smtClean="0"/>
              <a:t>Answer the factual part of the question, if there is one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Define any vocabulary and/or replace any slang words.</a:t>
            </a:r>
          </a:p>
          <a:p>
            <a:r>
              <a:rPr lang="en-US" dirty="0" smtClean="0"/>
              <a:t>Answer the question</a:t>
            </a:r>
            <a:endParaRPr lang="en-US" dirty="0"/>
          </a:p>
          <a:p>
            <a:r>
              <a:rPr lang="en-US" dirty="0" smtClean="0"/>
              <a:t>Encourage student to ask again if you didn’t answer it enough for them.</a:t>
            </a:r>
          </a:p>
          <a:p>
            <a:r>
              <a:rPr lang="en-US" dirty="0" smtClean="0"/>
              <a:t>Refer to</a:t>
            </a:r>
            <a:r>
              <a:rPr lang="en-US" dirty="0" smtClean="0"/>
              <a:t> </a:t>
            </a:r>
            <a:r>
              <a:rPr lang="en-US" dirty="0" smtClean="0"/>
              <a:t>or other trusted adult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Leave the door open.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5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Questions</a:t>
            </a:r>
          </a:p>
          <a:p>
            <a:r>
              <a:rPr lang="en-US" dirty="0" smtClean="0"/>
              <a:t>Technique Questions</a:t>
            </a:r>
          </a:p>
          <a:p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m I normal Questions</a:t>
            </a:r>
          </a:p>
          <a:p>
            <a:r>
              <a:rPr lang="en-US" dirty="0" smtClean="0"/>
              <a:t>What is/fact Questions?</a:t>
            </a:r>
          </a:p>
          <a:p>
            <a:r>
              <a:rPr lang="en-US" dirty="0" smtClean="0"/>
              <a:t>Slang </a:t>
            </a:r>
            <a:r>
              <a:rPr lang="en-US" dirty="0" smtClean="0"/>
              <a:t>Questions</a:t>
            </a:r>
            <a:r>
              <a:rPr lang="en-US" dirty="0" smtClean="0"/>
              <a:t>?</a:t>
            </a:r>
          </a:p>
          <a:p>
            <a:r>
              <a:rPr lang="en-US" dirty="0"/>
              <a:t>Value Questions</a:t>
            </a:r>
          </a:p>
          <a:p>
            <a:pPr lvl="1"/>
            <a:r>
              <a:rPr lang="en-US" dirty="0" smtClean="0"/>
              <a:t>Universal or not?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04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someone was 17 and the other person was 13 and they had sex would it be illegal and could the 17 year old go to jail?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Are LGBT people more likely to get HIV/AIDS?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9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How does a condom stay on?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How does one shave their ball sac?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6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normal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My penis is slightly curved is that normal?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Is it possible to have a 3</a:t>
            </a:r>
            <a:r>
              <a:rPr lang="en-US" baseline="30000" dirty="0" smtClean="0"/>
              <a:t>rd</a:t>
            </a:r>
            <a:r>
              <a:rPr lang="en-US" dirty="0" smtClean="0"/>
              <a:t> nipple?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7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or fact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is a camel toe?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are the things that hang down by the vagina?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8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Slang or shock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is the largest human penis?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is a blow job?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</TotalTime>
  <Words>549</Words>
  <Application>Microsoft Office PowerPoint</Application>
  <PresentationFormat>On-screen Show (4:3)</PresentationFormat>
  <Paragraphs>102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Welcome</vt:lpstr>
      <vt:lpstr>SEX Question Protocol</vt:lpstr>
      <vt:lpstr>All Questions</vt:lpstr>
      <vt:lpstr>Types of Questions</vt:lpstr>
      <vt:lpstr>Personal Questions</vt:lpstr>
      <vt:lpstr>Technique Questions</vt:lpstr>
      <vt:lpstr>Am I normal questions</vt:lpstr>
      <vt:lpstr>What is or fact questions</vt:lpstr>
      <vt:lpstr>Slang or shock questions</vt:lpstr>
      <vt:lpstr>Values questions</vt:lpstr>
      <vt:lpstr>Universal Values </vt:lpstr>
      <vt:lpstr>Universal Values Examples</vt:lpstr>
      <vt:lpstr>Non-Universal Values in the Classroom </vt:lpstr>
      <vt:lpstr>Non-Universal Values Examples include . .  </vt:lpstr>
      <vt:lpstr>Example and Practice</vt:lpstr>
      <vt:lpstr>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Questions??</vt:lpstr>
    </vt:vector>
  </TitlesOfParts>
  <Company>IFSD91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answer the “Sex” questions!</dc:title>
  <dc:creator>frazholl</dc:creator>
  <cp:lastModifiedBy>parrotretweet@gmail.com</cp:lastModifiedBy>
  <cp:revision>30</cp:revision>
  <dcterms:created xsi:type="dcterms:W3CDTF">2013-09-30T17:32:34Z</dcterms:created>
  <dcterms:modified xsi:type="dcterms:W3CDTF">2019-10-17T20:34:32Z</dcterms:modified>
</cp:coreProperties>
</file>