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29"/>
  </p:notesMasterIdLst>
  <p:sldIdLst>
    <p:sldId id="269" r:id="rId10"/>
    <p:sldId id="271" r:id="rId11"/>
    <p:sldId id="294" r:id="rId12"/>
    <p:sldId id="273" r:id="rId13"/>
    <p:sldId id="296" r:id="rId14"/>
    <p:sldId id="272" r:id="rId15"/>
    <p:sldId id="276" r:id="rId16"/>
    <p:sldId id="275" r:id="rId17"/>
    <p:sldId id="299" r:id="rId18"/>
    <p:sldId id="301" r:id="rId19"/>
    <p:sldId id="277" r:id="rId20"/>
    <p:sldId id="278" r:id="rId21"/>
    <p:sldId id="306" r:id="rId22"/>
    <p:sldId id="290" r:id="rId23"/>
    <p:sldId id="286" r:id="rId24"/>
    <p:sldId id="303" r:id="rId25"/>
    <p:sldId id="288" r:id="rId26"/>
    <p:sldId id="305" r:id="rId27"/>
    <p:sldId id="30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71"/>
            <p14:sldId id="294"/>
            <p14:sldId id="273"/>
            <p14:sldId id="296"/>
            <p14:sldId id="272"/>
            <p14:sldId id="276"/>
            <p14:sldId id="275"/>
            <p14:sldId id="299"/>
            <p14:sldId id="301"/>
            <p14:sldId id="277"/>
            <p14:sldId id="278"/>
            <p14:sldId id="306"/>
            <p14:sldId id="290"/>
            <p14:sldId id="286"/>
            <p14:sldId id="303"/>
            <p14:sldId id="288"/>
            <p14:sldId id="305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de.idaho.gov/TOPICS/CONSOLIDATED-PLAN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Developing leadership qualities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Recruitment of teachers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Idaho’s Consolidated State Plan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http://www.sde.idaho.gov/TOPICS/CONSOLIDATED-PLAN/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ISDE will support LEAs in directing their Title IVA allocations to provide equitable access to a well-rounded education and rigorous coursework in subjects in which female students, minority students, English learners, students with disabilities, or low-income students are underrepresented. Such subjects could include English, reading/language arts, writing, science, technology, engineering, mathematics, world languages, civics and government, economics, arts, history, geography, computer science, music, career and technical education, health, or physical education. </a:t>
            </a:r>
          </a:p>
        </p:txBody>
      </p:sp>
    </p:spTree>
    <p:extLst>
      <p:ext uri="{BB962C8B-B14F-4D97-AF65-F5344CB8AC3E}">
        <p14:creationId xmlns:p14="http://schemas.microsoft.com/office/powerpoint/2010/main" val="54618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54003"/>
            <a:ext cx="8280399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82700"/>
            <a:ext cx="8407399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5213"/>
            <a:ext cx="8407399" cy="342900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Your principal – state principal association</a:t>
            </a:r>
          </a:p>
          <a:p>
            <a:r>
              <a:rPr lang="en-US" dirty="0"/>
              <a:t>Your superintendent – state superintendents association</a:t>
            </a:r>
          </a:p>
          <a:p>
            <a:r>
              <a:rPr lang="en-US" dirty="0"/>
              <a:t>State education agency</a:t>
            </a:r>
          </a:p>
          <a:p>
            <a:r>
              <a:rPr lang="en-US" dirty="0"/>
              <a:t>State board of education</a:t>
            </a:r>
          </a:p>
          <a:p>
            <a:r>
              <a:rPr lang="en-US" dirty="0"/>
              <a:t>Governor</a:t>
            </a:r>
          </a:p>
          <a:p>
            <a:r>
              <a:rPr lang="en-US" dirty="0"/>
              <a:t>State school chief</a:t>
            </a:r>
          </a:p>
          <a:p>
            <a:r>
              <a:rPr lang="en-US" dirty="0"/>
              <a:t>PTA/PTO</a:t>
            </a:r>
          </a:p>
          <a:p>
            <a:r>
              <a:rPr lang="en-US" dirty="0"/>
              <a:t>State teacher associations</a:t>
            </a:r>
          </a:p>
          <a:p>
            <a:r>
              <a:rPr lang="en-US" dirty="0"/>
              <a:t>School board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61" y="1320803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79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/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PE + Health = Student Success </a:t>
            </a:r>
            <a:r>
              <a:rPr lang="en-US" sz="2000" dirty="0">
                <a:latin typeface="Franklin Gothic Book" panose="020B0503020102020204" pitchFamily="34" charset="0"/>
              </a:rPr>
              <a:t>– share this infographic of benefits of HPE for students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Videos </a:t>
            </a:r>
            <a:r>
              <a:rPr lang="en-US" sz="2000" dirty="0">
                <a:latin typeface="Franklin Gothic Book" panose="020B0503020102020204" pitchFamily="34" charset="0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Impact on HPE PowerPoint </a:t>
            </a:r>
            <a:r>
              <a:rPr lang="en-US" sz="2000" dirty="0">
                <a:latin typeface="Franklin Gothic Book" panose="020B0503020102020204" pitchFamily="34" charset="0"/>
              </a:rPr>
              <a:t>– educate key stakeholders with this presentation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Action Alert </a:t>
            </a:r>
            <a:r>
              <a:rPr lang="en-US" sz="2000" dirty="0">
                <a:latin typeface="Franklin Gothic Book" panose="020B0503020102020204" pitchFamily="34" charset="0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Franklin Gothic Book" panose="020B0503020102020204" pitchFamily="34" charset="0"/>
              </a:rPr>
              <a:t>Exchange</a:t>
            </a:r>
            <a:r>
              <a:rPr lang="en-US" sz="2800" b="1" dirty="0">
                <a:latin typeface="Franklin Gothic Book" panose="020B0503020102020204" pitchFamily="34" charset="0"/>
              </a:rPr>
              <a:t> </a:t>
            </a:r>
            <a:r>
              <a:rPr lang="en-US" sz="2000" dirty="0">
                <a:latin typeface="Franklin Gothic Book" panose="020B0503020102020204" pitchFamily="34" charset="0"/>
              </a:rPr>
              <a:t>– continue the discussion on SHAPE America’s online community of HPE leaders</a:t>
            </a: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1DE4C-9A0F-4545-A1A6-D8E7DA21E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Contact Me For Any 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EF90A4-10CC-49A0-9078-3C52B836E9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Heather Bachman</a:t>
            </a:r>
          </a:p>
          <a:p>
            <a:r>
              <a:rPr lang="en-US" dirty="0"/>
              <a:t>Email:  bachman.heather@westada.org</a:t>
            </a:r>
          </a:p>
        </p:txBody>
      </p:sp>
    </p:spTree>
    <p:extLst>
      <p:ext uri="{BB962C8B-B14F-4D97-AF65-F5344CB8AC3E}">
        <p14:creationId xmlns:p14="http://schemas.microsoft.com/office/powerpoint/2010/main" val="329389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>
            <a:normAutofit/>
          </a:bodyPr>
          <a:lstStyle/>
          <a:p>
            <a:r>
              <a:rPr lang="en-US" dirty="0"/>
              <a:t>States and school districts have created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000" dirty="0"/>
              <a:t>2016–2017 school year is transition year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000" dirty="0"/>
              <a:t>Funding for 2016–2017 school year under NCLB formulas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000" dirty="0"/>
              <a:t>ESSA formula funding (Titles I, II, IV) allocated to states July 2017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000" dirty="0"/>
              <a:t>States will submit plans to US Department of Education in spring 2017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000" dirty="0"/>
              <a:t>Congress provided $1.1 billion for Title IV Part A in FY 2018 and $1.17 billion in FY 2019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000" dirty="0"/>
              <a:t>FY 2020 $</a:t>
            </a:r>
            <a:r>
              <a:rPr lang="en-US" sz="2000"/>
              <a:t>1.6 billion </a:t>
            </a:r>
            <a:endParaRPr lang="en-US" sz="2000" dirty="0"/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1201</TotalTime>
  <Words>1020</Words>
  <Application>Microsoft Office PowerPoint</Application>
  <PresentationFormat>Widescreen</PresentationFormat>
  <Paragraphs>125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Arial</vt:lpstr>
      <vt:lpstr>Calibri</vt:lpstr>
      <vt:lpstr>Courier New</vt:lpstr>
      <vt:lpstr>Franklin Gothic Book</vt:lpstr>
      <vt:lpstr>Franklin Gothic Demi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Title II Opportunities</vt:lpstr>
      <vt:lpstr>Title IV, Part A</vt:lpstr>
      <vt:lpstr>Distribution of Funds: Title IV, Part A</vt:lpstr>
      <vt:lpstr>Distribution of Funds: Title IV, Part A</vt:lpstr>
      <vt:lpstr>Take Action Now!</vt:lpstr>
      <vt:lpstr>Engage Stakeholders</vt:lpstr>
      <vt:lpstr>What Can We Do?</vt:lpstr>
      <vt:lpstr>Top 10 Tools for ESSA</vt:lpstr>
      <vt:lpstr>Top 10 Tools for ESSA</vt:lpstr>
      <vt:lpstr>Contact Me For Any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Bachman Heather</cp:lastModifiedBy>
  <cp:revision>126</cp:revision>
  <dcterms:created xsi:type="dcterms:W3CDTF">2015-10-25T21:50:48Z</dcterms:created>
  <dcterms:modified xsi:type="dcterms:W3CDTF">2019-10-19T00:22:16Z</dcterms:modified>
</cp:coreProperties>
</file>